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57" r:id="rId4"/>
    <p:sldId id="263" r:id="rId5"/>
    <p:sldId id="267" r:id="rId6"/>
    <p:sldId id="262" r:id="rId7"/>
    <p:sldId id="261" r:id="rId8"/>
    <p:sldId id="265" r:id="rId9"/>
    <p:sldId id="266" r:id="rId10"/>
    <p:sldId id="264" r:id="rId11"/>
    <p:sldId id="268" r:id="rId12"/>
    <p:sldId id="271" r:id="rId13"/>
    <p:sldId id="269" r:id="rId14"/>
    <p:sldId id="270" r:id="rId15"/>
    <p:sldId id="258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0290" autoAdjust="0"/>
  </p:normalViewPr>
  <p:slideViewPr>
    <p:cSldViewPr>
      <p:cViewPr varScale="1">
        <p:scale>
          <a:sx n="95" d="100"/>
          <a:sy n="95" d="100"/>
        </p:scale>
        <p:origin x="-4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FC9B7-B460-43D8-A52D-3FDD84232CD3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2D6AD-2D6A-4407-A08B-9D994AD60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31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2D6AD-2D6A-4407-A08B-9D994AD60E6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70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2D6AD-2D6A-4407-A08B-9D994AD60E6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70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2D6AD-2D6A-4407-A08B-9D994AD60E6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54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2D6AD-2D6A-4407-A08B-9D994AD60E6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70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2D6AD-2D6A-4407-A08B-9D994AD60E6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70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2D6AD-2D6A-4407-A08B-9D994AD60E6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70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2D6AD-2D6A-4407-A08B-9D994AD60E6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70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2D6AD-2D6A-4407-A08B-9D994AD60E6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70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2D6AD-2D6A-4407-A08B-9D994AD60E6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70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2D6AD-2D6A-4407-A08B-9D994AD60E6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70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2D6AD-2D6A-4407-A08B-9D994AD60E6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70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2D6AD-2D6A-4407-A08B-9D994AD60E6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70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2D6AD-2D6A-4407-A08B-9D994AD60E6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70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2D6AD-2D6A-4407-A08B-9D994AD60E6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70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2D6AD-2D6A-4407-A08B-9D994AD60E6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7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ФОТО 1-я мл.гр\100MSDCF\DSC013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48" y="106028"/>
            <a:ext cx="8928992" cy="6638294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99592" y="332657"/>
            <a:ext cx="7416824" cy="129614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Мой любимый детский сад</a:t>
            </a:r>
            <a:endParaRPr lang="ru-RU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012160" y="5805264"/>
            <a:ext cx="2880320" cy="913656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Подготовила:</a:t>
            </a:r>
          </a:p>
          <a:p>
            <a:pPr algn="l"/>
            <a:r>
              <a:rPr lang="ru-RU" sz="2000" b="1" dirty="0" err="1" smtClean="0">
                <a:solidFill>
                  <a:srgbClr val="C00000"/>
                </a:solidFill>
              </a:rPr>
              <a:t>Бахолдина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О</a:t>
            </a:r>
            <a:r>
              <a:rPr lang="ru-RU" sz="2000" b="1" dirty="0" smtClean="0">
                <a:solidFill>
                  <a:srgbClr val="C00000"/>
                </a:solidFill>
              </a:rPr>
              <a:t>.И.</a:t>
            </a:r>
          </a:p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>Воспитатель  МКДОУ д/с №8</a:t>
            </a:r>
          </a:p>
          <a:p>
            <a:endParaRPr lang="ru-RU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3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5" t="19028" r="13963" b="8480"/>
          <a:stretch/>
        </p:blipFill>
        <p:spPr bwMode="auto">
          <a:xfrm>
            <a:off x="0" y="0"/>
            <a:ext cx="9167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5733256"/>
            <a:ext cx="3744416" cy="504056"/>
          </a:xfrm>
          <a:prstGeom prst="roundRect">
            <a:avLst/>
          </a:prstGeo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Пищеблок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600743"/>
            <a:ext cx="6297003" cy="472275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01" b="8000"/>
          <a:stretch/>
        </p:blipFill>
        <p:spPr>
          <a:xfrm>
            <a:off x="2266149" y="635256"/>
            <a:ext cx="6444208" cy="506435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512" y="300371"/>
            <a:ext cx="7097993" cy="532349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14092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5" t="19028" r="13963" b="8480"/>
          <a:stretch/>
        </p:blipFill>
        <p:spPr bwMode="auto">
          <a:xfrm>
            <a:off x="25010" y="0"/>
            <a:ext cx="9167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5733256"/>
            <a:ext cx="4464496" cy="576064"/>
          </a:xfrm>
          <a:prstGeom prst="roundRect">
            <a:avLst/>
          </a:prstGeo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Прачечная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621" y="479947"/>
            <a:ext cx="6600967" cy="495072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9216" y="955194"/>
            <a:ext cx="6063779" cy="454783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167648"/>
            <a:ext cx="5436096" cy="407707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596" y="701014"/>
            <a:ext cx="6600967" cy="495072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31096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5" t="19028" r="13963" b="8480"/>
          <a:stretch/>
        </p:blipFill>
        <p:spPr bwMode="auto">
          <a:xfrm>
            <a:off x="107504" y="-9295"/>
            <a:ext cx="9167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5661248"/>
            <a:ext cx="4464496" cy="576064"/>
          </a:xfrm>
          <a:prstGeom prst="roundRect">
            <a:avLst/>
          </a:prstGeo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Старинная комната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548680"/>
            <a:ext cx="6660232" cy="499517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0086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5" t="19028" r="13963" b="8480"/>
          <a:stretch/>
        </p:blipFill>
        <p:spPr bwMode="auto">
          <a:xfrm>
            <a:off x="-23988" y="0"/>
            <a:ext cx="9167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5661248"/>
            <a:ext cx="4464496" cy="576064"/>
          </a:xfrm>
          <a:prstGeom prst="roundRect">
            <a:avLst/>
          </a:prstGeo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Спортивная площадка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9778" y="706138"/>
            <a:ext cx="6396203" cy="479715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418" y="432048"/>
            <a:ext cx="6972267" cy="52292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83390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5" t="19028" r="13963" b="8480"/>
          <a:stretch/>
        </p:blipFill>
        <p:spPr bwMode="auto">
          <a:xfrm>
            <a:off x="-23988" y="0"/>
            <a:ext cx="9167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5589240"/>
            <a:ext cx="4464496" cy="792088"/>
          </a:xfrm>
          <a:prstGeom prst="roundRect">
            <a:avLst/>
          </a:prstGeo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Мамы на родительском собрании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" descr="C:\Users\Public\Pictures\ПРОЕКТЫ 2015, 2016-2017\Проект КГН\DSC026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1850" y="315028"/>
            <a:ext cx="6612507" cy="495918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4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5" t="19028" r="13963" b="8480"/>
          <a:stretch/>
        </p:blipFill>
        <p:spPr bwMode="auto">
          <a:xfrm>
            <a:off x="0" y="0"/>
            <a:ext cx="9167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5661248"/>
            <a:ext cx="4680520" cy="576064"/>
          </a:xfrm>
          <a:prstGeom prst="roundRect">
            <a:avLst/>
          </a:prstGeo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Территория д/с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6" name="Picture 2" descr="C:\Users\Public\Pictures\КОНКУРСЫ\DSC013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65528"/>
            <a:ext cx="5976664" cy="468052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ublic\Pictures\КОНКУРСЫ\DSC013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732" y="321609"/>
            <a:ext cx="6624736" cy="4968358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93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5" t="19028" r="13963" b="8480"/>
          <a:stretch/>
        </p:blipFill>
        <p:spPr bwMode="auto">
          <a:xfrm>
            <a:off x="0" y="0"/>
            <a:ext cx="9167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5589240"/>
            <a:ext cx="4762872" cy="648072"/>
          </a:xfrm>
          <a:solidFill>
            <a:srgbClr val="FFC000"/>
          </a:solidFill>
          <a:ln w="57150">
            <a:noFill/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Мой любимый д/с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C:\Users\Public\Pictures\КОНКУРСЫ\DSC013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49455"/>
            <a:ext cx="5952895" cy="4752528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03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5" t="19028" r="13963" b="8480"/>
          <a:stretch/>
        </p:blipFill>
        <p:spPr bwMode="auto">
          <a:xfrm>
            <a:off x="0" y="0"/>
            <a:ext cx="9167988" cy="6858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131840" y="1772816"/>
            <a:ext cx="5398368" cy="147002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Цель: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во время зрительно - виртуального путешествия по д/с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 закрепить и </a:t>
            </a:r>
            <a:r>
              <a:rPr lang="ru-RU" sz="1800" b="1" dirty="0" smtClean="0">
                <a:solidFill>
                  <a:srgbClr val="FF0000"/>
                </a:solidFill>
              </a:rPr>
              <a:t>познакомить  </a:t>
            </a:r>
            <a:r>
              <a:rPr lang="ru-RU" sz="1800" b="1" dirty="0" smtClean="0">
                <a:solidFill>
                  <a:srgbClr val="FF0000"/>
                </a:solidFill>
              </a:rPr>
              <a:t>детей младшей группы с  персоналом, работающим </a:t>
            </a:r>
            <a:r>
              <a:rPr lang="ru-RU" sz="1800" b="1" dirty="0" smtClean="0">
                <a:solidFill>
                  <a:srgbClr val="FF0000"/>
                </a:solidFill>
              </a:rPr>
              <a:t>в д/с</a:t>
            </a:r>
            <a:r>
              <a:rPr lang="ru-RU" sz="1800" b="1" dirty="0">
                <a:solidFill>
                  <a:srgbClr val="FF0000"/>
                </a:solidFill>
              </a:rPr>
              <a:t>;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некоторыми объектами, находящимися на территории и в помещении д/с  . Закрепить знания о своем д/с. Воспитывать любовь к д/с и уважение к работникам д/с.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5" t="19028" r="13963" b="8480"/>
          <a:stretch/>
        </p:blipFill>
        <p:spPr bwMode="auto">
          <a:xfrm>
            <a:off x="0" y="0"/>
            <a:ext cx="9167988" cy="6858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5733256"/>
            <a:ext cx="4546848" cy="576064"/>
          </a:xfrm>
          <a:prstGeom prst="roundRect">
            <a:avLst/>
          </a:prstGeo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Наша группа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888" y="274340"/>
            <a:ext cx="6912768" cy="518457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2744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5" t="19028" r="13963" b="8480"/>
          <a:stretch/>
        </p:blipFill>
        <p:spPr bwMode="auto">
          <a:xfrm>
            <a:off x="0" y="0"/>
            <a:ext cx="9167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5733256"/>
            <a:ext cx="4032448" cy="648072"/>
          </a:xfrm>
          <a:prstGeom prst="roundRect">
            <a:avLst/>
          </a:prstGeo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 участок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C:\Users\Public\Pictures\Участок №9\DSC0297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639644"/>
            <a:ext cx="5832648" cy="4608512"/>
          </a:xfrm>
          <a:prstGeom prst="rect">
            <a:avLst/>
          </a:prstGeom>
          <a:solidFill>
            <a:srgbClr val="FFFF00"/>
          </a:solidFill>
          <a:ln w="57150">
            <a:solidFill>
              <a:srgbClr val="FFFF00"/>
            </a:solidFill>
          </a:ln>
        </p:spPr>
      </p:pic>
      <p:pic>
        <p:nvPicPr>
          <p:cNvPr id="2052" name="Picture 4" descr="C:\Users\Public\Pictures\Участок №9\DSC0297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93"/>
          <a:stretch/>
        </p:blipFill>
        <p:spPr bwMode="auto">
          <a:xfrm>
            <a:off x="2627784" y="1041656"/>
            <a:ext cx="5832648" cy="3683488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ublic\Pictures\Участок №9\DSC0298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7550" y="639644"/>
            <a:ext cx="6205163" cy="4653689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80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5" t="19028" r="13963" b="8480"/>
          <a:stretch/>
        </p:blipFill>
        <p:spPr bwMode="auto">
          <a:xfrm>
            <a:off x="0" y="0"/>
            <a:ext cx="9167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5589240"/>
            <a:ext cx="4546848" cy="576064"/>
          </a:xfrm>
          <a:prstGeom prst="roundRect">
            <a:avLst/>
          </a:prstGeo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 зал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062" y="664446"/>
            <a:ext cx="6012160" cy="450912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7" name="Picture 3" descr="C:\Users\Public\Pictures\КОНКУРСЫ\DSC005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563" y="845077"/>
            <a:ext cx="6048672" cy="4536326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60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5" t="19028" r="13963" b="8480"/>
          <a:stretch/>
        </p:blipFill>
        <p:spPr bwMode="auto">
          <a:xfrm>
            <a:off x="0" y="0"/>
            <a:ext cx="9167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5733256"/>
            <a:ext cx="4392488" cy="648072"/>
          </a:xfrm>
          <a:prstGeom prst="roundRect">
            <a:avLst/>
          </a:prstGeo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Кабинет заведующей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C:\Users\Public\Pictures\КОНКУРСЫ\DSC005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3778" y="620688"/>
            <a:ext cx="6211611" cy="4658526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76" y="2332925"/>
            <a:ext cx="2814156" cy="42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5" t="19028" r="13963" b="8480"/>
          <a:stretch/>
        </p:blipFill>
        <p:spPr bwMode="auto">
          <a:xfrm>
            <a:off x="0" y="0"/>
            <a:ext cx="9167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5733256"/>
            <a:ext cx="4330824" cy="504056"/>
          </a:xfrm>
          <a:prstGeom prst="roundRect">
            <a:avLst/>
          </a:prstGeo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Кабинет методиста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548680"/>
            <a:ext cx="6588224" cy="494116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453" y="498984"/>
            <a:ext cx="6816757" cy="511256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43" y="3055268"/>
            <a:ext cx="2340864" cy="351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5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5" t="19028" r="13963" b="8480"/>
          <a:stretch/>
        </p:blipFill>
        <p:spPr bwMode="auto">
          <a:xfrm>
            <a:off x="-23988" y="0"/>
            <a:ext cx="9167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5589240"/>
            <a:ext cx="4762872" cy="648072"/>
          </a:xfrm>
          <a:prstGeom prst="roundRect">
            <a:avLst/>
          </a:prstGeo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Кабинет логопеда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592854"/>
            <a:ext cx="6378846" cy="478413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544258"/>
            <a:ext cx="6774499" cy="508087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95" y="3098303"/>
            <a:ext cx="2281223" cy="328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4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5" t="19028" r="13963" b="8480"/>
          <a:stretch/>
        </p:blipFill>
        <p:spPr bwMode="auto">
          <a:xfrm>
            <a:off x="0" y="0"/>
            <a:ext cx="9167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841" y="5635188"/>
            <a:ext cx="4762872" cy="648072"/>
          </a:xfrm>
          <a:prstGeom prst="roundRect">
            <a:avLst/>
          </a:prstGeo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Кабинет психолога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482025"/>
            <a:ext cx="6660232" cy="499517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99" r="14371"/>
          <a:stretch/>
        </p:blipFill>
        <p:spPr>
          <a:xfrm>
            <a:off x="257390" y="3469239"/>
            <a:ext cx="2370394" cy="251458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1351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60</Words>
  <Application>Microsoft Office PowerPoint</Application>
  <PresentationFormat>Экран (4:3)</PresentationFormat>
  <Paragraphs>34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Мой любимый детский сад</vt:lpstr>
      <vt:lpstr>Цель: во время зрительно - виртуального путешествия по д/с  закрепить и познакомить  детей младшей группы с  персоналом, работающим в д/с; некоторыми объектами, находящимися на территории и в помещении д/с  . Закрепить знания о своем д/с. Воспитывать любовь к д/с и уважение к работникам д/с.</vt:lpstr>
      <vt:lpstr>Наша группа</vt:lpstr>
      <vt:lpstr>Наш участок</vt:lpstr>
      <vt:lpstr>Наш зал</vt:lpstr>
      <vt:lpstr>Кабинет заведующей</vt:lpstr>
      <vt:lpstr>Кабинет методиста</vt:lpstr>
      <vt:lpstr>Кабинет логопеда</vt:lpstr>
      <vt:lpstr>Кабинет психолога</vt:lpstr>
      <vt:lpstr>Пищеблок</vt:lpstr>
      <vt:lpstr>Прачечная</vt:lpstr>
      <vt:lpstr>Старинная комната</vt:lpstr>
      <vt:lpstr>Спортивная площадка</vt:lpstr>
      <vt:lpstr>Мамы на родительском собрании</vt:lpstr>
      <vt:lpstr>Территория д/с</vt:lpstr>
      <vt:lpstr>Мой любимый д/с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RePack by Diakov</cp:lastModifiedBy>
  <cp:revision>38</cp:revision>
  <dcterms:created xsi:type="dcterms:W3CDTF">2017-05-28T15:13:20Z</dcterms:created>
  <dcterms:modified xsi:type="dcterms:W3CDTF">2017-06-04T12:31:26Z</dcterms:modified>
</cp:coreProperties>
</file>